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7" r:id="rId1"/>
  </p:sldMasterIdLst>
  <p:notesMasterIdLst>
    <p:notesMasterId r:id="rId20"/>
  </p:notesMasterIdLst>
  <p:sldIdLst>
    <p:sldId id="292" r:id="rId2"/>
    <p:sldId id="257" r:id="rId3"/>
    <p:sldId id="274" r:id="rId4"/>
    <p:sldId id="273" r:id="rId5"/>
    <p:sldId id="313" r:id="rId6"/>
    <p:sldId id="268" r:id="rId7"/>
    <p:sldId id="296" r:id="rId8"/>
    <p:sldId id="314" r:id="rId9"/>
    <p:sldId id="317" r:id="rId10"/>
    <p:sldId id="318" r:id="rId11"/>
    <p:sldId id="326" r:id="rId12"/>
    <p:sldId id="320" r:id="rId13"/>
    <p:sldId id="321" r:id="rId14"/>
    <p:sldId id="322" r:id="rId15"/>
    <p:sldId id="324" r:id="rId16"/>
    <p:sldId id="309" r:id="rId17"/>
    <p:sldId id="325" r:id="rId18"/>
    <p:sldId id="315" r:id="rId19"/>
  </p:sldIdLst>
  <p:sldSz cx="9144000" cy="6858000" type="screen4x3"/>
  <p:notesSz cx="6735763" cy="986948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5" autoAdjust="0"/>
    <p:restoredTop sz="75090" autoAdjust="0"/>
  </p:normalViewPr>
  <p:slideViewPr>
    <p:cSldViewPr>
      <p:cViewPr varScale="1">
        <p:scale>
          <a:sx n="77" d="100"/>
          <a:sy n="77" d="100"/>
        </p:scale>
        <p:origin x="912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38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E0AAB5-8470-4CE3-827F-7D39A8957226}" type="doc">
      <dgm:prSet loTypeId="urn:microsoft.com/office/officeart/2005/8/layout/radial5" loCatId="cycle" qsTypeId="urn:microsoft.com/office/officeart/2005/8/quickstyle/simple3" qsCatId="simple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186C488E-E90C-406F-96F0-581F993B2EEB}">
      <dgm:prSet phldrT="[Текст]" custT="1"/>
      <dgm:spPr/>
      <dgm:t>
        <a:bodyPr/>
        <a:lstStyle/>
        <a:p>
          <a:r>
            <a:rPr lang="en-US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You should</a:t>
          </a:r>
          <a:endParaRPr lang="ru-RU" sz="40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BAEFC7E-3C34-4D12-A737-C43F7917896E}" type="parTrans" cxnId="{87A041D9-7E7B-409B-BE07-9DFA6345C445}">
      <dgm:prSet/>
      <dgm:spPr/>
      <dgm:t>
        <a:bodyPr/>
        <a:lstStyle/>
        <a:p>
          <a:endParaRPr lang="ru-RU"/>
        </a:p>
      </dgm:t>
    </dgm:pt>
    <dgm:pt modelId="{7CA950E6-2AA7-4555-BCD3-6315D5BBC628}" type="sibTrans" cxnId="{87A041D9-7E7B-409B-BE07-9DFA6345C445}">
      <dgm:prSet/>
      <dgm:spPr/>
      <dgm:t>
        <a:bodyPr/>
        <a:lstStyle/>
        <a:p>
          <a:endParaRPr lang="ru-RU"/>
        </a:p>
      </dgm:t>
    </dgm:pt>
    <dgm:pt modelId="{8CA8F82D-5499-4F39-9397-C345E53B8DCD}">
      <dgm:prSet phldrT="[Текст]" custT="1"/>
      <dgm:spPr/>
      <dgm:t>
        <a:bodyPr/>
        <a:lstStyle/>
        <a:p>
          <a:r>
            <a:rPr lang="en-US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eat</a:t>
          </a:r>
          <a:r>
            <a:rPr lang="en-US" sz="360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healthy food</a:t>
          </a:r>
          <a:endParaRPr lang="ru-RU" sz="36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EC04CA7-C581-4004-A29B-915FF76394AD}" type="parTrans" cxnId="{C760F2BF-F6A1-4452-A975-79C7DBD381B5}">
      <dgm:prSet/>
      <dgm:spPr/>
      <dgm:t>
        <a:bodyPr/>
        <a:lstStyle/>
        <a:p>
          <a:endParaRPr lang="ru-RU"/>
        </a:p>
      </dgm:t>
    </dgm:pt>
    <dgm:pt modelId="{83631567-502A-491E-B0FA-48998CAC70EC}" type="sibTrans" cxnId="{C760F2BF-F6A1-4452-A975-79C7DBD381B5}">
      <dgm:prSet/>
      <dgm:spPr/>
      <dgm:t>
        <a:bodyPr/>
        <a:lstStyle/>
        <a:p>
          <a:endParaRPr lang="ru-RU"/>
        </a:p>
      </dgm:t>
    </dgm:pt>
    <dgm:pt modelId="{526E086E-9CCF-4C01-946F-1429C4CFA423}">
      <dgm:prSet phldrT="[Текст]" custT="1"/>
      <dgm:spPr/>
      <dgm:t>
        <a:bodyPr/>
        <a:lstStyle/>
        <a:p>
          <a:r>
            <a:rPr lang="en-US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find useful hobby</a:t>
          </a:r>
          <a:endParaRPr lang="ru-RU" sz="36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958B31F-91CC-47CD-885B-06B022E1FA33}" type="parTrans" cxnId="{35A19070-0016-4DE4-9F46-C5AA23E42138}">
      <dgm:prSet/>
      <dgm:spPr/>
      <dgm:t>
        <a:bodyPr/>
        <a:lstStyle/>
        <a:p>
          <a:endParaRPr lang="ru-RU"/>
        </a:p>
      </dgm:t>
    </dgm:pt>
    <dgm:pt modelId="{2E1F8981-1818-4AE0-BF6F-FA0177C0C1C8}" type="sibTrans" cxnId="{35A19070-0016-4DE4-9F46-C5AA23E42138}">
      <dgm:prSet/>
      <dgm:spPr/>
      <dgm:t>
        <a:bodyPr/>
        <a:lstStyle/>
        <a:p>
          <a:endParaRPr lang="ru-RU"/>
        </a:p>
      </dgm:t>
    </dgm:pt>
    <dgm:pt modelId="{A67A7996-D50B-4414-BD3E-257F95C2CA26}">
      <dgm:prSet phldrT="[Текст]" custT="1"/>
      <dgm:spPr/>
      <dgm:t>
        <a:bodyPr/>
        <a:lstStyle/>
        <a:p>
          <a:r>
            <a:rPr lang="en-US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refuse bad habits</a:t>
          </a:r>
          <a:endParaRPr lang="ru-RU" sz="36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0F3C99E-A4CC-4489-A38F-33195F554884}" type="parTrans" cxnId="{F6C3F3ED-C9F8-4665-8DB3-2930AA95B5B3}">
      <dgm:prSet/>
      <dgm:spPr/>
      <dgm:t>
        <a:bodyPr/>
        <a:lstStyle/>
        <a:p>
          <a:endParaRPr lang="ru-RU"/>
        </a:p>
      </dgm:t>
    </dgm:pt>
    <dgm:pt modelId="{CA0C2097-6384-405D-934F-6AEAD5B83299}" type="sibTrans" cxnId="{F6C3F3ED-C9F8-4665-8DB3-2930AA95B5B3}">
      <dgm:prSet/>
      <dgm:spPr/>
      <dgm:t>
        <a:bodyPr/>
        <a:lstStyle/>
        <a:p>
          <a:endParaRPr lang="ru-RU"/>
        </a:p>
      </dgm:t>
    </dgm:pt>
    <dgm:pt modelId="{F30EB718-04CB-4334-863F-1F36447A51B4}">
      <dgm:prSet phldrT="[Текст]" custT="1"/>
      <dgm:spPr/>
      <dgm:t>
        <a:bodyPr/>
        <a:lstStyle/>
        <a:p>
          <a:r>
            <a:rPr lang="en-US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do sports</a:t>
          </a:r>
          <a:endParaRPr lang="ru-RU" sz="36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C5E2E01-4A41-43D1-BF9E-BD7760C3E9AA}" type="parTrans" cxnId="{1323B4DD-3F09-4696-AEF4-7D5B91C92415}">
      <dgm:prSet/>
      <dgm:spPr/>
      <dgm:t>
        <a:bodyPr/>
        <a:lstStyle/>
        <a:p>
          <a:endParaRPr lang="ru-RU"/>
        </a:p>
      </dgm:t>
    </dgm:pt>
    <dgm:pt modelId="{C1C80397-6A58-441E-8AA7-A4C0A997C53D}" type="sibTrans" cxnId="{1323B4DD-3F09-4696-AEF4-7D5B91C92415}">
      <dgm:prSet/>
      <dgm:spPr/>
      <dgm:t>
        <a:bodyPr/>
        <a:lstStyle/>
        <a:p>
          <a:endParaRPr lang="ru-RU"/>
        </a:p>
      </dgm:t>
    </dgm:pt>
    <dgm:pt modelId="{6B156737-E922-4B3B-AED3-C93076C952B6}" type="pres">
      <dgm:prSet presAssocID="{9FE0AAB5-8470-4CE3-827F-7D39A895722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53D3E2C-E805-44D5-B8A2-777F2BE95EA1}" type="pres">
      <dgm:prSet presAssocID="{186C488E-E90C-406F-96F0-581F993B2EEB}" presName="centerShape" presStyleLbl="node0" presStyleIdx="0" presStyleCnt="1" custScaleX="180393" custLinFactNeighborX="-2183" custLinFactNeighborY="-1073"/>
      <dgm:spPr/>
      <dgm:t>
        <a:bodyPr/>
        <a:lstStyle/>
        <a:p>
          <a:endParaRPr lang="ru-RU"/>
        </a:p>
      </dgm:t>
    </dgm:pt>
    <dgm:pt modelId="{4F443C61-3DFB-4528-B7B2-2774EFE52497}" type="pres">
      <dgm:prSet presAssocID="{EEC04CA7-C581-4004-A29B-915FF76394AD}" presName="parTrans" presStyleLbl="sibTrans2D1" presStyleIdx="0" presStyleCnt="4"/>
      <dgm:spPr/>
      <dgm:t>
        <a:bodyPr/>
        <a:lstStyle/>
        <a:p>
          <a:endParaRPr lang="ru-RU"/>
        </a:p>
      </dgm:t>
    </dgm:pt>
    <dgm:pt modelId="{49EF7E65-B156-42A1-8A12-F1E37DDE631C}" type="pres">
      <dgm:prSet presAssocID="{EEC04CA7-C581-4004-A29B-915FF76394AD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03CC08CE-5574-495B-BFF8-A8E40F54F122}" type="pres">
      <dgm:prSet presAssocID="{8CA8F82D-5499-4F39-9397-C345E53B8DCD}" presName="node" presStyleLbl="node1" presStyleIdx="0" presStyleCnt="4" custScaleX="233072" custRadScaleRad="103732" custRadScaleInc="48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CF5904-8C3B-4833-A827-B637DBE8FAB9}" type="pres">
      <dgm:prSet presAssocID="{E958B31F-91CC-47CD-885B-06B022E1FA33}" presName="parTrans" presStyleLbl="sibTrans2D1" presStyleIdx="1" presStyleCnt="4"/>
      <dgm:spPr/>
      <dgm:t>
        <a:bodyPr/>
        <a:lstStyle/>
        <a:p>
          <a:endParaRPr lang="ru-RU"/>
        </a:p>
      </dgm:t>
    </dgm:pt>
    <dgm:pt modelId="{93727296-CF47-490A-9158-CCD58A6000BD}" type="pres">
      <dgm:prSet presAssocID="{E958B31F-91CC-47CD-885B-06B022E1FA33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EC04B311-6D97-4B90-BA71-D1200E71897F}" type="pres">
      <dgm:prSet presAssocID="{526E086E-9CCF-4C01-946F-1429C4CFA423}" presName="node" presStyleLbl="node1" presStyleIdx="1" presStyleCnt="4" custScaleX="209379" custScaleY="139039" custRadScaleRad="154564" custRadScaleInc="-7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AA95D4-C4D7-453F-B720-D66EEDDC9BFB}" type="pres">
      <dgm:prSet presAssocID="{B0F3C99E-A4CC-4489-A38F-33195F554884}" presName="parTrans" presStyleLbl="sibTrans2D1" presStyleIdx="2" presStyleCnt="4"/>
      <dgm:spPr/>
      <dgm:t>
        <a:bodyPr/>
        <a:lstStyle/>
        <a:p>
          <a:endParaRPr lang="ru-RU"/>
        </a:p>
      </dgm:t>
    </dgm:pt>
    <dgm:pt modelId="{D3770660-30B8-4349-82F7-046277D5AB6F}" type="pres">
      <dgm:prSet presAssocID="{B0F3C99E-A4CC-4489-A38F-33195F554884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9B8A3A33-D305-45C3-9AD3-04868204EBE7}" type="pres">
      <dgm:prSet presAssocID="{A67A7996-D50B-4414-BD3E-257F95C2CA26}" presName="node" presStyleLbl="node1" presStyleIdx="2" presStyleCnt="4" custScaleX="2158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5A2BA2-01EC-417F-870B-4681A3CC6E09}" type="pres">
      <dgm:prSet presAssocID="{7C5E2E01-4A41-43D1-BF9E-BD7760C3E9AA}" presName="parTrans" presStyleLbl="sibTrans2D1" presStyleIdx="3" presStyleCnt="4"/>
      <dgm:spPr/>
      <dgm:t>
        <a:bodyPr/>
        <a:lstStyle/>
        <a:p>
          <a:endParaRPr lang="ru-RU"/>
        </a:p>
      </dgm:t>
    </dgm:pt>
    <dgm:pt modelId="{8F7EE8CC-1B6A-4E2B-9EF5-8C61DA7CEB6E}" type="pres">
      <dgm:prSet presAssocID="{7C5E2E01-4A41-43D1-BF9E-BD7760C3E9AA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4AA301F7-1226-4556-A534-7B4BA51D42F4}" type="pres">
      <dgm:prSet presAssocID="{F30EB718-04CB-4334-863F-1F36447A51B4}" presName="node" presStyleLbl="node1" presStyleIdx="3" presStyleCnt="4" custScaleX="152343" custScaleY="119521" custRadScaleRad="146766" custRadScaleInc="7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4870EF-9954-4B61-83FF-8CB6C3D13C44}" type="presOf" srcId="{B0F3C99E-A4CC-4489-A38F-33195F554884}" destId="{D3770660-30B8-4349-82F7-046277D5AB6F}" srcOrd="1" destOrd="0" presId="urn:microsoft.com/office/officeart/2005/8/layout/radial5"/>
    <dgm:cxn modelId="{35A19070-0016-4DE4-9F46-C5AA23E42138}" srcId="{186C488E-E90C-406F-96F0-581F993B2EEB}" destId="{526E086E-9CCF-4C01-946F-1429C4CFA423}" srcOrd="1" destOrd="0" parTransId="{E958B31F-91CC-47CD-885B-06B022E1FA33}" sibTransId="{2E1F8981-1818-4AE0-BF6F-FA0177C0C1C8}"/>
    <dgm:cxn modelId="{AD4AB246-C596-48D7-AD22-98D3291D04F7}" type="presOf" srcId="{A67A7996-D50B-4414-BD3E-257F95C2CA26}" destId="{9B8A3A33-D305-45C3-9AD3-04868204EBE7}" srcOrd="0" destOrd="0" presId="urn:microsoft.com/office/officeart/2005/8/layout/radial5"/>
    <dgm:cxn modelId="{DF02BEB6-74C9-4AB9-8BEE-CB000F41C472}" type="presOf" srcId="{186C488E-E90C-406F-96F0-581F993B2EEB}" destId="{553D3E2C-E805-44D5-B8A2-777F2BE95EA1}" srcOrd="0" destOrd="0" presId="urn:microsoft.com/office/officeart/2005/8/layout/radial5"/>
    <dgm:cxn modelId="{C760F2BF-F6A1-4452-A975-79C7DBD381B5}" srcId="{186C488E-E90C-406F-96F0-581F993B2EEB}" destId="{8CA8F82D-5499-4F39-9397-C345E53B8DCD}" srcOrd="0" destOrd="0" parTransId="{EEC04CA7-C581-4004-A29B-915FF76394AD}" sibTransId="{83631567-502A-491E-B0FA-48998CAC70EC}"/>
    <dgm:cxn modelId="{444A6064-5D73-48BD-BD2B-CF69E011DBE1}" type="presOf" srcId="{B0F3C99E-A4CC-4489-A38F-33195F554884}" destId="{02AA95D4-C4D7-453F-B720-D66EEDDC9BFB}" srcOrd="0" destOrd="0" presId="urn:microsoft.com/office/officeart/2005/8/layout/radial5"/>
    <dgm:cxn modelId="{060ACB76-E600-411F-AD09-BA1EDCE7CB78}" type="presOf" srcId="{E958B31F-91CC-47CD-885B-06B022E1FA33}" destId="{57CF5904-8C3B-4833-A827-B637DBE8FAB9}" srcOrd="0" destOrd="0" presId="urn:microsoft.com/office/officeart/2005/8/layout/radial5"/>
    <dgm:cxn modelId="{A65C2C6B-8821-4361-998B-13BD05EA3F6F}" type="presOf" srcId="{7C5E2E01-4A41-43D1-BF9E-BD7760C3E9AA}" destId="{7A5A2BA2-01EC-417F-870B-4681A3CC6E09}" srcOrd="0" destOrd="0" presId="urn:microsoft.com/office/officeart/2005/8/layout/radial5"/>
    <dgm:cxn modelId="{915A3F9E-0FED-4FDD-A6C9-C6A0A27BF0EF}" type="presOf" srcId="{E958B31F-91CC-47CD-885B-06B022E1FA33}" destId="{93727296-CF47-490A-9158-CCD58A6000BD}" srcOrd="1" destOrd="0" presId="urn:microsoft.com/office/officeart/2005/8/layout/radial5"/>
    <dgm:cxn modelId="{92457A4C-F703-4DAE-9C88-5454B62A3EED}" type="presOf" srcId="{EEC04CA7-C581-4004-A29B-915FF76394AD}" destId="{49EF7E65-B156-42A1-8A12-F1E37DDE631C}" srcOrd="1" destOrd="0" presId="urn:microsoft.com/office/officeart/2005/8/layout/radial5"/>
    <dgm:cxn modelId="{1323B4DD-3F09-4696-AEF4-7D5B91C92415}" srcId="{186C488E-E90C-406F-96F0-581F993B2EEB}" destId="{F30EB718-04CB-4334-863F-1F36447A51B4}" srcOrd="3" destOrd="0" parTransId="{7C5E2E01-4A41-43D1-BF9E-BD7760C3E9AA}" sibTransId="{C1C80397-6A58-441E-8AA7-A4C0A997C53D}"/>
    <dgm:cxn modelId="{F6C3F3ED-C9F8-4665-8DB3-2930AA95B5B3}" srcId="{186C488E-E90C-406F-96F0-581F993B2EEB}" destId="{A67A7996-D50B-4414-BD3E-257F95C2CA26}" srcOrd="2" destOrd="0" parTransId="{B0F3C99E-A4CC-4489-A38F-33195F554884}" sibTransId="{CA0C2097-6384-405D-934F-6AEAD5B83299}"/>
    <dgm:cxn modelId="{69B0A79F-1B1A-45C5-A6A5-93BE0B82A9D7}" type="presOf" srcId="{7C5E2E01-4A41-43D1-BF9E-BD7760C3E9AA}" destId="{8F7EE8CC-1B6A-4E2B-9EF5-8C61DA7CEB6E}" srcOrd="1" destOrd="0" presId="urn:microsoft.com/office/officeart/2005/8/layout/radial5"/>
    <dgm:cxn modelId="{87A041D9-7E7B-409B-BE07-9DFA6345C445}" srcId="{9FE0AAB5-8470-4CE3-827F-7D39A8957226}" destId="{186C488E-E90C-406F-96F0-581F993B2EEB}" srcOrd="0" destOrd="0" parTransId="{FBAEFC7E-3C34-4D12-A737-C43F7917896E}" sibTransId="{7CA950E6-2AA7-4555-BCD3-6315D5BBC628}"/>
    <dgm:cxn modelId="{5FCAF382-339D-4754-AEB0-6AA9C952B296}" type="presOf" srcId="{EEC04CA7-C581-4004-A29B-915FF76394AD}" destId="{4F443C61-3DFB-4528-B7B2-2774EFE52497}" srcOrd="0" destOrd="0" presId="urn:microsoft.com/office/officeart/2005/8/layout/radial5"/>
    <dgm:cxn modelId="{4709481A-C02F-409A-ACC6-FC5BB9731144}" type="presOf" srcId="{8CA8F82D-5499-4F39-9397-C345E53B8DCD}" destId="{03CC08CE-5574-495B-BFF8-A8E40F54F122}" srcOrd="0" destOrd="0" presId="urn:microsoft.com/office/officeart/2005/8/layout/radial5"/>
    <dgm:cxn modelId="{EE2E7EF7-F161-42DF-9FA5-F8B18DFEBA02}" type="presOf" srcId="{526E086E-9CCF-4C01-946F-1429C4CFA423}" destId="{EC04B311-6D97-4B90-BA71-D1200E71897F}" srcOrd="0" destOrd="0" presId="urn:microsoft.com/office/officeart/2005/8/layout/radial5"/>
    <dgm:cxn modelId="{1A491DBA-4F02-403A-9E3D-A6B21AEA102D}" type="presOf" srcId="{9FE0AAB5-8470-4CE3-827F-7D39A8957226}" destId="{6B156737-E922-4B3B-AED3-C93076C952B6}" srcOrd="0" destOrd="0" presId="urn:microsoft.com/office/officeart/2005/8/layout/radial5"/>
    <dgm:cxn modelId="{019E98C3-C072-4DE3-AF68-087DB7076445}" type="presOf" srcId="{F30EB718-04CB-4334-863F-1F36447A51B4}" destId="{4AA301F7-1226-4556-A534-7B4BA51D42F4}" srcOrd="0" destOrd="0" presId="urn:microsoft.com/office/officeart/2005/8/layout/radial5"/>
    <dgm:cxn modelId="{4802471C-4F23-464F-984C-5B8963BB56BE}" type="presParOf" srcId="{6B156737-E922-4B3B-AED3-C93076C952B6}" destId="{553D3E2C-E805-44D5-B8A2-777F2BE95EA1}" srcOrd="0" destOrd="0" presId="urn:microsoft.com/office/officeart/2005/8/layout/radial5"/>
    <dgm:cxn modelId="{C73196E0-3F9D-49D0-97D5-96F299A33252}" type="presParOf" srcId="{6B156737-E922-4B3B-AED3-C93076C952B6}" destId="{4F443C61-3DFB-4528-B7B2-2774EFE52497}" srcOrd="1" destOrd="0" presId="urn:microsoft.com/office/officeart/2005/8/layout/radial5"/>
    <dgm:cxn modelId="{1D2EA1E3-AE03-4F4B-8430-B3D206793C8A}" type="presParOf" srcId="{4F443C61-3DFB-4528-B7B2-2774EFE52497}" destId="{49EF7E65-B156-42A1-8A12-F1E37DDE631C}" srcOrd="0" destOrd="0" presId="urn:microsoft.com/office/officeart/2005/8/layout/radial5"/>
    <dgm:cxn modelId="{EBDBAF48-2A4E-4F7B-930E-DE6A284A01DA}" type="presParOf" srcId="{6B156737-E922-4B3B-AED3-C93076C952B6}" destId="{03CC08CE-5574-495B-BFF8-A8E40F54F122}" srcOrd="2" destOrd="0" presId="urn:microsoft.com/office/officeart/2005/8/layout/radial5"/>
    <dgm:cxn modelId="{FED5895F-EFA5-4777-8787-3E678847AE7E}" type="presParOf" srcId="{6B156737-E922-4B3B-AED3-C93076C952B6}" destId="{57CF5904-8C3B-4833-A827-B637DBE8FAB9}" srcOrd="3" destOrd="0" presId="urn:microsoft.com/office/officeart/2005/8/layout/radial5"/>
    <dgm:cxn modelId="{6354B614-B5A0-44F8-9D87-C8AA2DC2D3D7}" type="presParOf" srcId="{57CF5904-8C3B-4833-A827-B637DBE8FAB9}" destId="{93727296-CF47-490A-9158-CCD58A6000BD}" srcOrd="0" destOrd="0" presId="urn:microsoft.com/office/officeart/2005/8/layout/radial5"/>
    <dgm:cxn modelId="{831DF250-0DDC-42F5-A49D-9A81E02A3754}" type="presParOf" srcId="{6B156737-E922-4B3B-AED3-C93076C952B6}" destId="{EC04B311-6D97-4B90-BA71-D1200E71897F}" srcOrd="4" destOrd="0" presId="urn:microsoft.com/office/officeart/2005/8/layout/radial5"/>
    <dgm:cxn modelId="{79B5C983-B42C-44AA-AD3A-04AC0CCDE55F}" type="presParOf" srcId="{6B156737-E922-4B3B-AED3-C93076C952B6}" destId="{02AA95D4-C4D7-453F-B720-D66EEDDC9BFB}" srcOrd="5" destOrd="0" presId="urn:microsoft.com/office/officeart/2005/8/layout/radial5"/>
    <dgm:cxn modelId="{AF281BFB-74A6-42EC-883F-C6BE83CEADC9}" type="presParOf" srcId="{02AA95D4-C4D7-453F-B720-D66EEDDC9BFB}" destId="{D3770660-30B8-4349-82F7-046277D5AB6F}" srcOrd="0" destOrd="0" presId="urn:microsoft.com/office/officeart/2005/8/layout/radial5"/>
    <dgm:cxn modelId="{B05EEE04-19E7-4EFE-B296-9F3EDCA1C9DC}" type="presParOf" srcId="{6B156737-E922-4B3B-AED3-C93076C952B6}" destId="{9B8A3A33-D305-45C3-9AD3-04868204EBE7}" srcOrd="6" destOrd="0" presId="urn:microsoft.com/office/officeart/2005/8/layout/radial5"/>
    <dgm:cxn modelId="{AB0E60F5-823C-4802-AAA6-C8C896FC249D}" type="presParOf" srcId="{6B156737-E922-4B3B-AED3-C93076C952B6}" destId="{7A5A2BA2-01EC-417F-870B-4681A3CC6E09}" srcOrd="7" destOrd="0" presId="urn:microsoft.com/office/officeart/2005/8/layout/radial5"/>
    <dgm:cxn modelId="{1951DFA3-C188-42FB-A2CB-DF9E49B43D6A}" type="presParOf" srcId="{7A5A2BA2-01EC-417F-870B-4681A3CC6E09}" destId="{8F7EE8CC-1B6A-4E2B-9EF5-8C61DA7CEB6E}" srcOrd="0" destOrd="0" presId="urn:microsoft.com/office/officeart/2005/8/layout/radial5"/>
    <dgm:cxn modelId="{1A2AC4A4-95B3-4347-BDA9-2AD6685F91DA}" type="presParOf" srcId="{6B156737-E922-4B3B-AED3-C93076C952B6}" destId="{4AA301F7-1226-4556-A534-7B4BA51D42F4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3D3E2C-E805-44D5-B8A2-777F2BE95EA1}">
      <dsp:nvSpPr>
        <dsp:cNvPr id="0" name=""/>
        <dsp:cNvSpPr/>
      </dsp:nvSpPr>
      <dsp:spPr>
        <a:xfrm>
          <a:off x="2850118" y="2071689"/>
          <a:ext cx="2418663" cy="1340774"/>
        </a:xfrm>
        <a:prstGeom prst="ellipse">
          <a:avLst/>
        </a:prstGeom>
        <a:gradFill rotWithShape="0">
          <a:gsLst>
            <a:gs pos="0">
              <a:schemeClr val="accent6">
                <a:alpha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alpha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alpha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You should</a:t>
          </a:r>
          <a:endParaRPr lang="ru-RU" sz="4000" b="1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04323" y="2268041"/>
        <a:ext cx="1710253" cy="948070"/>
      </dsp:txXfrm>
    </dsp:sp>
    <dsp:sp modelId="{4F443C61-3DFB-4528-B7B2-2774EFE52497}">
      <dsp:nvSpPr>
        <dsp:cNvPr id="0" name=""/>
        <dsp:cNvSpPr/>
      </dsp:nvSpPr>
      <dsp:spPr>
        <a:xfrm rot="16490100">
          <a:off x="3979120" y="1528200"/>
          <a:ext cx="323915" cy="49773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shade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4023612" y="1676161"/>
        <a:ext cx="226741" cy="298639"/>
      </dsp:txXfrm>
    </dsp:sp>
    <dsp:sp modelId="{03CC08CE-5574-495B-BFF8-A8E40F54F122}">
      <dsp:nvSpPr>
        <dsp:cNvPr id="0" name=""/>
        <dsp:cNvSpPr/>
      </dsp:nvSpPr>
      <dsp:spPr>
        <a:xfrm>
          <a:off x="2523486" y="0"/>
          <a:ext cx="3411989" cy="1463920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eat</a:t>
          </a:r>
          <a:r>
            <a:rPr lang="en-US" sz="3600" kern="120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healthy food</a:t>
          </a:r>
          <a:endParaRPr lang="ru-RU" sz="36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23160" y="214386"/>
        <a:ext cx="2412641" cy="1035148"/>
      </dsp:txXfrm>
    </dsp:sp>
    <dsp:sp modelId="{57CF5904-8C3B-4833-A827-B637DBE8FAB9}">
      <dsp:nvSpPr>
        <dsp:cNvPr id="0" name=""/>
        <dsp:cNvSpPr/>
      </dsp:nvSpPr>
      <dsp:spPr>
        <a:xfrm rot="29090">
          <a:off x="5352628" y="2505009"/>
          <a:ext cx="202348" cy="49773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shade val="90000"/>
                <a:hueOff val="-160908"/>
                <a:satOff val="2188"/>
                <a:lumOff val="9244"/>
                <a:alphaOff val="0"/>
                <a:tint val="50000"/>
                <a:satMod val="300000"/>
              </a:schemeClr>
            </a:gs>
            <a:gs pos="35000">
              <a:schemeClr val="accent6">
                <a:shade val="90000"/>
                <a:hueOff val="-160908"/>
                <a:satOff val="2188"/>
                <a:lumOff val="9244"/>
                <a:alphaOff val="0"/>
                <a:tint val="37000"/>
                <a:satMod val="300000"/>
              </a:schemeClr>
            </a:gs>
            <a:gs pos="100000">
              <a:schemeClr val="accent6">
                <a:shade val="90000"/>
                <a:hueOff val="-160908"/>
                <a:satOff val="2188"/>
                <a:lumOff val="924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5352629" y="2604299"/>
        <a:ext cx="141644" cy="298639"/>
      </dsp:txXfrm>
    </dsp:sp>
    <dsp:sp modelId="{EC04B311-6D97-4B90-BA71-D1200E71897F}">
      <dsp:nvSpPr>
        <dsp:cNvPr id="0" name=""/>
        <dsp:cNvSpPr/>
      </dsp:nvSpPr>
      <dsp:spPr>
        <a:xfrm>
          <a:off x="5650293" y="1750797"/>
          <a:ext cx="3065142" cy="2035420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13333"/>
                <a:tint val="50000"/>
                <a:satMod val="300000"/>
              </a:schemeClr>
            </a:gs>
            <a:gs pos="35000">
              <a:schemeClr val="accent6">
                <a:alpha val="90000"/>
                <a:hueOff val="0"/>
                <a:satOff val="0"/>
                <a:lumOff val="0"/>
                <a:alphaOff val="-13333"/>
                <a:tint val="37000"/>
                <a:satMod val="30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13333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find useful hobby</a:t>
          </a:r>
          <a:endParaRPr lang="ru-RU" sz="36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099173" y="2048877"/>
        <a:ext cx="2167382" cy="1439260"/>
      </dsp:txXfrm>
    </dsp:sp>
    <dsp:sp modelId="{02AA95D4-C4D7-453F-B720-D66EEDDC9BFB}">
      <dsp:nvSpPr>
        <dsp:cNvPr id="0" name=""/>
        <dsp:cNvSpPr/>
      </dsp:nvSpPr>
      <dsp:spPr>
        <a:xfrm rot="5253151">
          <a:off x="3918761" y="3499292"/>
          <a:ext cx="367382" cy="49773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shade val="90000"/>
                <a:hueOff val="-321816"/>
                <a:satOff val="4375"/>
                <a:lumOff val="18488"/>
                <a:alphaOff val="0"/>
                <a:tint val="50000"/>
                <a:satMod val="300000"/>
              </a:schemeClr>
            </a:gs>
            <a:gs pos="35000">
              <a:schemeClr val="accent6">
                <a:shade val="90000"/>
                <a:hueOff val="-321816"/>
                <a:satOff val="4375"/>
                <a:lumOff val="18488"/>
                <a:alphaOff val="0"/>
                <a:tint val="37000"/>
                <a:satMod val="300000"/>
              </a:schemeClr>
            </a:gs>
            <a:gs pos="100000">
              <a:schemeClr val="accent6">
                <a:shade val="90000"/>
                <a:hueOff val="-321816"/>
                <a:satOff val="4375"/>
                <a:lumOff val="1848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3971515" y="3543782"/>
        <a:ext cx="257167" cy="298639"/>
      </dsp:txXfrm>
    </dsp:sp>
    <dsp:sp modelId="{9B8A3A33-D305-45C3-9AD3-04868204EBE7}">
      <dsp:nvSpPr>
        <dsp:cNvPr id="0" name=""/>
        <dsp:cNvSpPr/>
      </dsp:nvSpPr>
      <dsp:spPr>
        <a:xfrm>
          <a:off x="2568828" y="4104675"/>
          <a:ext cx="3160297" cy="1463920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26667"/>
                <a:tint val="50000"/>
                <a:satMod val="300000"/>
              </a:schemeClr>
            </a:gs>
            <a:gs pos="35000">
              <a:schemeClr val="accent6">
                <a:alpha val="90000"/>
                <a:hueOff val="0"/>
                <a:satOff val="0"/>
                <a:lumOff val="0"/>
                <a:alphaOff val="-26667"/>
                <a:tint val="37000"/>
                <a:satMod val="30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26667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refuse bad habits</a:t>
          </a:r>
          <a:endParaRPr lang="ru-RU" sz="36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31643" y="4319061"/>
        <a:ext cx="2234667" cy="1035148"/>
      </dsp:txXfrm>
    </dsp:sp>
    <dsp:sp modelId="{7A5A2BA2-01EC-417F-870B-4681A3CC6E09}">
      <dsp:nvSpPr>
        <dsp:cNvPr id="0" name=""/>
        <dsp:cNvSpPr/>
      </dsp:nvSpPr>
      <dsp:spPr>
        <a:xfrm rot="10768896">
          <a:off x="2403460" y="2506765"/>
          <a:ext cx="315760" cy="49773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shade val="90000"/>
                <a:hueOff val="-482724"/>
                <a:satOff val="6563"/>
                <a:lumOff val="27732"/>
                <a:alphaOff val="0"/>
                <a:tint val="50000"/>
                <a:satMod val="300000"/>
              </a:schemeClr>
            </a:gs>
            <a:gs pos="35000">
              <a:schemeClr val="accent6">
                <a:shade val="90000"/>
                <a:hueOff val="-482724"/>
                <a:satOff val="6563"/>
                <a:lumOff val="27732"/>
                <a:alphaOff val="0"/>
                <a:tint val="37000"/>
                <a:satMod val="300000"/>
              </a:schemeClr>
            </a:gs>
            <a:gs pos="100000">
              <a:schemeClr val="accent6">
                <a:shade val="90000"/>
                <a:hueOff val="-482724"/>
                <a:satOff val="6563"/>
                <a:lumOff val="2773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498186" y="2605883"/>
        <a:ext cx="221032" cy="298639"/>
      </dsp:txXfrm>
    </dsp:sp>
    <dsp:sp modelId="{4AA301F7-1226-4556-A534-7B4BA51D42F4}">
      <dsp:nvSpPr>
        <dsp:cNvPr id="0" name=""/>
        <dsp:cNvSpPr/>
      </dsp:nvSpPr>
      <dsp:spPr>
        <a:xfrm>
          <a:off x="24422" y="1893649"/>
          <a:ext cx="2230181" cy="1749692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6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do sports</a:t>
          </a:r>
          <a:endParaRPr lang="ru-RU" sz="36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1024" y="2149885"/>
        <a:ext cx="1576977" cy="12372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5A127CBB-23C6-49EE-89CD-1F0A2ED86945}" type="datetimeFigureOut">
              <a:rPr lang="ru-RU"/>
              <a:pPr>
                <a:defRPr/>
              </a:pPr>
              <a:t>04.05.2022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7888"/>
            <a:ext cx="5389563" cy="4441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4188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4188"/>
            <a:ext cx="2919412" cy="493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7D9F363-266F-4D5E-AAD6-8809C84635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D9F363-266F-4D5E-AAD6-8809C846351B}" type="slidenum">
              <a:rPr lang="ru-RU" altLang="ru-RU" smtClean="0"/>
              <a:pPr>
                <a:defRPr/>
              </a:pPr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793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A35CFCF-6EE7-4AE4-9F48-DDF61BAD86B4}" type="slidenum">
              <a:rPr lang="ru-RU" altLang="ru-RU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F8D9DF3-AA94-4E21-B23D-B7AA2F5DD9AB}" type="slidenum">
              <a:rPr lang="ru-RU" altLang="ru-RU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76CE1-1206-4636-91E0-075BB562B3AF}" type="datetimeFigureOut">
              <a:rPr lang="ru-RU"/>
              <a:pPr>
                <a:defRPr/>
              </a:pPr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EDD75-A106-4E18-AD6E-DAC9A872C1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4299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F3438-519B-4157-B982-9FA2760A2581}" type="datetimeFigureOut">
              <a:rPr lang="ru-RU"/>
              <a:pPr>
                <a:defRPr/>
              </a:pPr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90E4D-BF67-4139-A15B-344C19ED94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1684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9B03-9131-4068-AF29-D39B8FE84FEB}" type="datetimeFigureOut">
              <a:rPr lang="ru-RU"/>
              <a:pPr>
                <a:defRPr/>
              </a:pPr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15BA5-771B-4AAE-A36D-4314EFBF68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992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A7FD5-003D-49F0-BC85-7160A24B94AF}" type="datetimeFigureOut">
              <a:rPr lang="ru-RU"/>
              <a:pPr>
                <a:defRPr/>
              </a:pPr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AA90A-1C41-437F-9BA0-3873BA6F7F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6238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DFB04-0B87-486D-B9E3-4717A691A2C6}" type="datetimeFigureOut">
              <a:rPr lang="ru-RU"/>
              <a:pPr>
                <a:defRPr/>
              </a:pPr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2B5D0-B368-49EA-9457-36633AAE1B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6336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104B2-A1DB-4AF0-9426-89BEE507E74D}" type="datetimeFigureOut">
              <a:rPr lang="ru-RU"/>
              <a:pPr>
                <a:defRPr/>
              </a:pPr>
              <a:t>04.05.2022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9385D-F008-4D10-B8A8-31554BBB6B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6931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1752-435D-4F73-8800-3C1698334095}" type="datetimeFigureOut">
              <a:rPr lang="ru-RU"/>
              <a:pPr>
                <a:defRPr/>
              </a:pPr>
              <a:t>04.05.2022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9D610-F6FB-4507-A65E-889C448EAF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6499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87290-F9C7-4744-8A7B-D064AF9FDFB2}" type="datetimeFigureOut">
              <a:rPr lang="ru-RU"/>
              <a:pPr>
                <a:defRPr/>
              </a:pPr>
              <a:t>04.05.2022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9A757-2D56-4EA1-90C2-E8B3167034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7908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BD136-456B-4846-A666-66B446DCC71D}" type="datetimeFigureOut">
              <a:rPr lang="ru-RU"/>
              <a:pPr>
                <a:defRPr/>
              </a:pPr>
              <a:t>04.05.2022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FAE5C-9F48-44A2-978D-64DE0F9DA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8288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66E91-18D1-4EA7-84F9-462365FB4701}" type="datetimeFigureOut">
              <a:rPr lang="ru-RU"/>
              <a:pPr>
                <a:defRPr/>
              </a:pPr>
              <a:t>04.05.2022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256C9-78BB-4229-B0C7-AE29226883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3823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03B40-ED84-4657-933E-1692532F738E}" type="datetimeFigureOut">
              <a:rPr lang="ru-RU"/>
              <a:pPr>
                <a:defRPr/>
              </a:pPr>
              <a:t>04.05.2022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F6CED-953F-427A-81CF-6A8630C4C3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87828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305D64-61D1-4E45-856B-5C3B7A20B97C}" type="datetimeFigureOut">
              <a:rPr lang="ru-RU"/>
              <a:pPr>
                <a:defRPr/>
              </a:pPr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EFFB95E-19FC-4687-B7DD-4D1048A6A9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wmf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8.emf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7.emf"/><Relationship Id="rId4" Type="http://schemas.openxmlformats.org/officeDocument/2006/relationships/diagramLayout" Target="../diagrams/layout1.xml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school-club.ru/literature/index.asp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075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7188" y="1214438"/>
            <a:ext cx="7715250" cy="2601912"/>
          </a:xfrm>
        </p:spPr>
        <p:txBody>
          <a:bodyPr/>
          <a:lstStyle/>
          <a:p>
            <a:pPr eaLnBrk="1" hangingPunct="1"/>
            <a:r>
              <a:rPr lang="ru-RU" alt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Самообразование педагогов </a:t>
            </a:r>
          </a:p>
          <a:p>
            <a:pPr eaLnBrk="1" hangingPunct="1"/>
            <a:r>
              <a:rPr lang="ru-RU" alt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фактор повышения профессиональной компетентности</a:t>
            </a:r>
          </a:p>
        </p:txBody>
      </p:sp>
      <p:pic>
        <p:nvPicPr>
          <p:cNvPr id="3076" name="Picture 3" descr="C:\Documents and Settings\Варанкина\Мои документы\картинки\школьная\02d9e7a4b82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0" y="4481513"/>
            <a:ext cx="2547938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вы поработали?</a:t>
            </a:r>
            <a:endParaRPr lang="ru-RU" sz="4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0" y="357188"/>
          <a:ext cx="9144000" cy="6357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5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40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3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0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16189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задания</a:t>
                      </a:r>
                      <a:endParaRPr lang="ru-RU" sz="3600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самооценка</a:t>
                      </a:r>
                      <a:endParaRPr lang="ru-RU" sz="3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ученик</a:t>
                      </a:r>
                      <a:endParaRPr lang="ru-RU" sz="3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группа</a:t>
                      </a:r>
                      <a:endParaRPr lang="ru-RU" sz="3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3058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тест</a:t>
                      </a:r>
                      <a:endParaRPr lang="ru-RU" sz="36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960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аудирование</a:t>
                      </a:r>
                      <a:endParaRPr lang="ru-RU" sz="36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960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чтение</a:t>
                      </a:r>
                      <a:endParaRPr lang="ru-RU" sz="36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56577"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выполнение упражнений</a:t>
                      </a:r>
                      <a:endParaRPr lang="ru-RU" sz="36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7807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монолог</a:t>
                      </a:r>
                      <a:endParaRPr lang="ru-RU" sz="36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510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Облако 5"/>
          <p:cNvSpPr/>
          <p:nvPr/>
        </p:nvSpPr>
        <p:spPr>
          <a:xfrm>
            <a:off x="2571750" y="1357313"/>
            <a:ext cx="6572250" cy="4143375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«5» –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no mistakes</a:t>
            </a:r>
          </a:p>
          <a:p>
            <a:pPr algn="ctr" eaLnBrk="1" hangingPunct="1">
              <a:defRPr/>
            </a:pPr>
            <a:r>
              <a:rPr lang="ru-RU" sz="4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«4» – </a:t>
            </a:r>
            <a:r>
              <a:rPr lang="en-US" sz="4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en-US" sz="4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mistake</a:t>
            </a:r>
            <a:endParaRPr lang="ru-RU" sz="4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«3» – 3-4</a:t>
            </a:r>
            <a:r>
              <a:rPr lang="en-US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mistakes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«2» - </a:t>
            </a:r>
            <a:r>
              <a:rPr lang="en-US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more than 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3315" name="Содержимое 3" descr="unnamed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76200"/>
            <a:ext cx="9144000" cy="6645275"/>
          </a:xfrm>
        </p:spPr>
      </p:pic>
      <p:pic>
        <p:nvPicPr>
          <p:cNvPr id="13316" name="Рисунок 4" descr="HH00546_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3" y="785813"/>
            <a:ext cx="1590675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1" descr="C:\Users\аНГЛИЙСКИЙ\Desktop\i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0313" y="428625"/>
            <a:ext cx="3500437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Users\аНГЛИЙСКИЙ\Desktop\newspaper-icon-vector-326149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7950" y="2500306"/>
            <a:ext cx="2404462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331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2643188"/>
            <a:ext cx="1270000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38" y="2571750"/>
            <a:ext cx="1243012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7438" y="2571750"/>
            <a:ext cx="1357312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4750" y="2643188"/>
            <a:ext cx="1065213" cy="170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2" descr="C:\Users\аНГЛИЙСКИЙ\Desktop\i (3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0" y="4643438"/>
            <a:ext cx="2335213" cy="177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Users\аНГЛИЙСКИЙ\Desktop\i (2)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14" y="4500546"/>
            <a:ext cx="2500330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14" name="Прямоугольник 13"/>
          <p:cNvSpPr/>
          <p:nvPr/>
        </p:nvSpPr>
        <p:spPr>
          <a:xfrm>
            <a:off x="642938" y="1214438"/>
            <a:ext cx="1500187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6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</a:t>
            </a:r>
            <a:endParaRPr lang="ru-RU" sz="6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214688" y="1214438"/>
            <a:ext cx="1428750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6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are</a:t>
            </a:r>
            <a:endParaRPr lang="ru-RU" sz="6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857375" y="3286125"/>
            <a:ext cx="2071688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6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what </a:t>
            </a:r>
            <a:endParaRPr lang="ru-RU" sz="6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715125" y="3286125"/>
            <a:ext cx="1143000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6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</a:t>
            </a:r>
            <a:endParaRPr lang="ru-RU" sz="6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500438" y="5214938"/>
            <a:ext cx="2214562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6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read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0" y="274638"/>
            <a:ext cx="6572250" cy="796925"/>
          </a:xfrm>
          <a:solidFill>
            <a:schemeClr val="bg1"/>
          </a:solidFill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If you want to be healthy…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142984"/>
          <a:ext cx="8715436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2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000" t="71858" r="7812" b="10423"/>
          <a:stretch/>
        </p:blipFill>
        <p:spPr>
          <a:xfrm>
            <a:off x="6715140" y="1285860"/>
            <a:ext cx="1785950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5000636"/>
            <a:ext cx="1869683" cy="135732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7" name="Picture 2"/>
          <p:cNvPicPr/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7407" t="66905" r="6756" b="8016"/>
          <a:stretch/>
        </p:blipFill>
        <p:spPr>
          <a:xfrm>
            <a:off x="500034" y="1285860"/>
            <a:ext cx="1785950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/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09" t="13541" r="72517" b="68750"/>
          <a:stretch/>
        </p:blipFill>
        <p:spPr>
          <a:xfrm>
            <a:off x="6429388" y="5214950"/>
            <a:ext cx="1857388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0" name="Прямая со стрелкой 9"/>
          <p:cNvCxnSpPr/>
          <p:nvPr/>
        </p:nvCxnSpPr>
        <p:spPr>
          <a:xfrm rot="5400000" flipH="1" flipV="1">
            <a:off x="6215063" y="5072063"/>
            <a:ext cx="1587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215063" y="5072063"/>
            <a:ext cx="2214562" cy="14287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6215063" y="5143500"/>
            <a:ext cx="2071687" cy="135731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1428750" y="365125"/>
            <a:ext cx="7715250" cy="1325563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214313"/>
          <a:ext cx="9144000" cy="7356475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2882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Good health is above wealth.</a:t>
                      </a:r>
                      <a:endParaRPr lang="ru-RU" sz="3600" b="1" u="none" strike="noStrike" kern="1200" dirty="0" smtClean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5722" marB="4572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Доброе здоровье дороже богатства.</a:t>
                      </a:r>
                      <a:endParaRPr lang="ru-RU" sz="3600" b="1" kern="1200" dirty="0" smtClean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5722" marB="4572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05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An apple a day keeps doctors away.</a:t>
                      </a:r>
                      <a:endParaRPr lang="ru-RU" sz="3600" b="1" u="none" strike="noStrike" kern="1200" dirty="0" smtClean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Есть одно яблоко в день - лучшее лекарство.</a:t>
                      </a:r>
                      <a:endParaRPr lang="ru-RU" sz="3600" b="1" kern="1200" dirty="0" smtClean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5722" marB="4572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437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sound mind is a sound of a body.</a:t>
                      </a:r>
                      <a:endParaRPr lang="ru-RU" sz="3600" b="1" u="none" strike="noStrike" kern="1200" dirty="0" smtClean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здоровом теле здоровый дух. </a:t>
                      </a:r>
                      <a:endParaRPr lang="ru-RU" sz="3600" b="1" kern="1200" dirty="0" smtClean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5722" marB="4572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527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Health is not valued till sickness comes.</a:t>
                      </a:r>
                      <a:endParaRPr lang="ru-RU" sz="3600" b="1" u="none" strike="noStrike" kern="1200" dirty="0" smtClean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Здоровье не ценится, пока здоров.</a:t>
                      </a:r>
                      <a:endParaRPr lang="ru-RU" sz="3600" b="1" u="none" strike="noStrike" kern="1200" dirty="0" smtClean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5722" marB="4572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7412" name="Picture 2" descr="C:\Users\аНГЛИЙСКИЙ\Desktop\к уроку\scale_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4000500"/>
            <a:ext cx="9144000" cy="2554288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en-US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full name of the statue is “</a:t>
            </a:r>
            <a:r>
              <a:rPr lang="en-US" sz="4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Liberty Enlightening the World” </a:t>
            </a:r>
            <a:r>
              <a:rPr lang="en-US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and it was presented to the USA by Frenchmen on 28 October </a:t>
            </a:r>
            <a:r>
              <a:rPr lang="en-US" sz="4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1886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0" y="4643438"/>
            <a:ext cx="6500813" cy="646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«Свободы Просветление мира»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88" y="42862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quiz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313" y="1214438"/>
            <a:ext cx="8715375" cy="5429250"/>
          </a:xfrm>
        </p:spPr>
        <p:txBody>
          <a:bodyPr>
            <a:noAutofit/>
          </a:bodyPr>
          <a:lstStyle/>
          <a:p>
            <a:pPr marL="514350" indent="-514350" eaLnBrk="1" hangingPunct="1">
              <a:buFont typeface="Arial" charset="0"/>
              <a:buNone/>
              <a:defRPr/>
            </a:pP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4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What is the full name of the Statue? </a:t>
            </a:r>
          </a:p>
          <a:p>
            <a:pPr marL="514350" indent="-514350" eaLnBrk="1" hangingPunct="1">
              <a:buFont typeface="Arial" charset="0"/>
              <a:buAutoNum type="alphaLcParenR"/>
              <a:defRPr/>
            </a:pP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Statue of Liberty;</a:t>
            </a:r>
          </a:p>
          <a:p>
            <a:pPr marL="514350" indent="-514350" eaLnBrk="1" hangingPunct="1">
              <a:buFont typeface="Arial" charset="0"/>
              <a:buAutoNum type="alphaLcParenR"/>
              <a:defRPr/>
            </a:pP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Liberty Enlightening the World; </a:t>
            </a:r>
          </a:p>
          <a:p>
            <a:pPr marL="514350" indent="-514350" eaLnBrk="1" hangingPunct="1">
              <a:buFont typeface="Arial" charset="0"/>
              <a:buAutoNum type="alphaLcParenR"/>
              <a:defRPr/>
            </a:pP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Statue of Freedom and Revolution.</a:t>
            </a:r>
          </a:p>
          <a:p>
            <a:pPr marL="514350" indent="-514350" eaLnBrk="1" hangingPunct="1">
              <a:buFont typeface="Arial" charset="0"/>
              <a:buNone/>
              <a:defRPr/>
            </a:pP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How many stairs should we reach to the crown?</a:t>
            </a:r>
          </a:p>
          <a:p>
            <a:pPr marL="514350" indent="-514350" eaLnBrk="1" hangingPunct="1">
              <a:buFont typeface="Arial" charset="0"/>
              <a:buNone/>
              <a:defRPr/>
            </a:pP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a)</a:t>
            </a: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365;   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b)</a:t>
            </a: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345;  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c)</a:t>
            </a: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356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214313" y="214313"/>
            <a:ext cx="8929687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Рефлексия с установкой на саморазвитие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358063" y="5786438"/>
          <a:ext cx="1571625" cy="857250"/>
        </p:xfrm>
        <a:graphic>
          <a:graphicData uri="http://schemas.openxmlformats.org/drawingml/2006/table">
            <a:tbl>
              <a:tblPr/>
              <a:tblGrid>
                <a:gridCol w="1571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20161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201613" algn="l"/>
                        </a:tabLst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72330" marR="7233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71625" y="857250"/>
          <a:ext cx="7572375" cy="6026150"/>
        </p:xfrm>
        <a:graphic>
          <a:graphicData uri="http://schemas.openxmlformats.org/drawingml/2006/table">
            <a:tbl>
              <a:tblPr/>
              <a:tblGrid>
                <a:gridCol w="770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9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718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608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3</a:t>
                      </a: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б) 2;        в) 1</a:t>
                      </a: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08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2</a:t>
                      </a: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б) 3;        в) 1</a:t>
                      </a: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08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1</a:t>
                      </a: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б) 2;        в) 3</a:t>
                      </a: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08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1</a:t>
                      </a: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б) 3;        в) 2</a:t>
                      </a: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08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1</a:t>
                      </a: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б) 3;         в) 2</a:t>
                      </a: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608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3</a:t>
                      </a: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б) 2;         в) 1</a:t>
                      </a: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608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2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б) 3;         в) 1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836" marR="44836" marT="44839" marB="44839"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7447" name="Picture 39" descr="ideal2_l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857364"/>
            <a:ext cx="1357322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313" y="344488"/>
          <a:ext cx="8929687" cy="653256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574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72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22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0" u="sng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r>
                        <a:rPr lang="ru-RU" sz="2800" b="0" u="sng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800" b="0" u="sng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баллов</a:t>
                      </a:r>
                      <a:endParaRPr lang="ru-RU" sz="2800" b="0" u="sng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6835" marR="76835" marT="76829" marB="768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Уровень стремления к саморазвитию</a:t>
                      </a:r>
                      <a:endParaRPr lang="ru-RU" sz="2800" b="1" i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6835" marR="76835" marT="76829" marB="76829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45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6835" marR="76835" marT="76829" marB="768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Низкий</a:t>
                      </a:r>
                      <a:endParaRPr lang="ru-RU" sz="3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6835" marR="76835" marT="76829" marB="76829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45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8-9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6835" marR="76835" marT="76829" marB="7682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Ниже среднего</a:t>
                      </a:r>
                      <a:endParaRPr lang="ru-RU" sz="36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6835" marR="76835" marT="76829" marB="76829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45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10-12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6835" marR="76835" marT="76829" marB="7682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Средний</a:t>
                      </a:r>
                      <a:endParaRPr lang="ru-RU" sz="36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6835" marR="76835" marT="76829" marB="76829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45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13-15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6835" marR="76835" marT="76829" marB="7682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Выше среднего</a:t>
                      </a:r>
                      <a:endParaRPr lang="ru-RU" sz="36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6835" marR="76835" marT="76829" marB="76829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65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16-18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6835" marR="76835" marT="76829" marB="7682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Высокий</a:t>
                      </a:r>
                      <a:endParaRPr lang="ru-RU" sz="36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dirty="0"/>
                    </a:p>
                  </a:txBody>
                  <a:tcPr marL="76835" marR="76835" marT="76829" marB="76829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228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19-21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835" marR="76835" marT="76829" marB="7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Очень высокий</a:t>
                      </a:r>
                      <a:endParaRPr lang="ru-RU" sz="3600" dirty="0"/>
                    </a:p>
                  </a:txBody>
                  <a:tcPr marL="76835" marR="76835" marT="76829" marB="76829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3182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76835" marR="76835" marT="76829" marB="768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6835" marR="76835" marT="76829" marB="76829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ChangeArrowheads="1"/>
          </p:cNvSpPr>
          <p:nvPr/>
        </p:nvSpPr>
        <p:spPr bwMode="auto">
          <a:xfrm>
            <a:off x="500063" y="785813"/>
            <a:ext cx="7929562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4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 выше себя непросто,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4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всем по плечу едва ли.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4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все мы такого роста, Какой потолок избрали.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4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Т. Смирнова</a:t>
            </a:r>
          </a:p>
        </p:txBody>
      </p:sp>
      <p:pic>
        <p:nvPicPr>
          <p:cNvPr id="19459" name="Picture 2" descr="C:\Documents and Settings\Варанкина\Мои документы\оформление\dfb121ce78a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214817"/>
            <a:ext cx="2643206" cy="2328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50" y="857250"/>
            <a:ext cx="8572500" cy="57150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живет до тех пор, пока учится, как только он перестает учиться, в нем умирает учитель.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К.Д.Ушинский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313" y="428625"/>
          <a:ext cx="8715375" cy="64277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15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27788">
                <a:tc>
                  <a:txBody>
                    <a:bodyPr/>
                    <a:lstStyle/>
                    <a:p>
                      <a:pPr algn="l"/>
                      <a:r>
                        <a:rPr kumimoji="0" lang="ru-RU" sz="3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      </a:t>
                      </a:r>
                      <a:r>
                        <a:rPr kumimoji="0" lang="ru-RU" sz="31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Учитель 21 века — это:</a:t>
                      </a:r>
                      <a:br>
                        <a:rPr kumimoji="0" lang="ru-RU" sz="31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kumimoji="0" lang="ru-RU" sz="31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— гармонично развитая, внутренне богатая личность, стремящаяся к духовному, профессиональному, общекультурному и физическому совершенству;</a:t>
                      </a:r>
                      <a:br>
                        <a:rPr kumimoji="0" lang="ru-RU" sz="31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kumimoji="0" lang="ru-RU" sz="31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— умеющая отбирать наиболее эффективные приёмы, средства и технологии обучения и воспитания для реализации поставленных задач;</a:t>
                      </a:r>
                      <a:br>
                        <a:rPr kumimoji="0" lang="ru-RU" sz="31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kumimoji="0" lang="ru-RU" sz="31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— умеющая организовать рефлексивную деятельность;</a:t>
                      </a:r>
                      <a:br>
                        <a:rPr kumimoji="0" lang="ru-RU" sz="31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kumimoji="0" lang="ru-RU" sz="31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— обладающая высокой степенью профессиональной компетентности.</a:t>
                      </a:r>
                      <a:endParaRPr lang="ru-RU" sz="31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4"/>
          <p:cNvSpPr>
            <a:spLocks noChangeArrowheads="1"/>
          </p:cNvSpPr>
          <p:nvPr/>
        </p:nvSpPr>
        <p:spPr bwMode="auto">
          <a:xfrm>
            <a:off x="214313" y="1285875"/>
            <a:ext cx="8715375" cy="56324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целенаправленная познавательная деятельность, управляемая самой личностью; приобретение систематических знаний в какой-либо области науки. В основе самообразования - интерес занимающегося в органическом сочетании с самостоятельным изучением материала</a:t>
            </a:r>
          </a:p>
        </p:txBody>
      </p:sp>
      <p:sp>
        <p:nvSpPr>
          <p:cNvPr id="6147" name="Прямоугольник 2"/>
          <p:cNvSpPr>
            <a:spLocks noChangeArrowheads="1"/>
          </p:cNvSpPr>
          <p:nvPr/>
        </p:nvSpPr>
        <p:spPr bwMode="auto">
          <a:xfrm>
            <a:off x="1428750" y="642938"/>
            <a:ext cx="61610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САМООБРАЗОВАНИЕ</a:t>
            </a:r>
            <a:endParaRPr lang="ru-RU" altLang="ru-RU" sz="4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3"/>
          <p:cNvSpPr>
            <a:spLocks noChangeArrowheads="1"/>
          </p:cNvSpPr>
          <p:nvPr/>
        </p:nvSpPr>
        <p:spPr bwMode="auto">
          <a:xfrm>
            <a:off x="357188" y="785813"/>
            <a:ext cx="5949950" cy="582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4000">
                <a:solidFill>
                  <a:srgbClr val="002060"/>
                </a:solidFill>
                <a:latin typeface="Arial" panose="020B0604020202020204" pitchFamily="34" charset="0"/>
              </a:rPr>
              <a:t>ЧИТАТЬ</a:t>
            </a:r>
            <a:br>
              <a:rPr lang="ru-RU" altLang="ru-RU" sz="400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ru-RU" altLang="ru-RU" sz="4000">
                <a:solidFill>
                  <a:srgbClr val="002060"/>
                </a:solidFill>
                <a:latin typeface="Arial" panose="020B0604020202020204" pitchFamily="34" charset="0"/>
              </a:rPr>
              <a:t>ИЗУЧАТЬ</a:t>
            </a:r>
            <a:br>
              <a:rPr lang="ru-RU" altLang="ru-RU" sz="400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ru-RU" altLang="ru-RU" sz="4000">
                <a:solidFill>
                  <a:srgbClr val="002060"/>
                </a:solidFill>
                <a:latin typeface="Arial" panose="020B0604020202020204" pitchFamily="34" charset="0"/>
              </a:rPr>
              <a:t>АПРОБИРОВАТЬ</a:t>
            </a:r>
            <a:br>
              <a:rPr lang="ru-RU" altLang="ru-RU" sz="400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ru-RU" altLang="ru-RU" sz="4000">
                <a:solidFill>
                  <a:srgbClr val="002060"/>
                </a:solidFill>
                <a:latin typeface="Arial" panose="020B0604020202020204" pitchFamily="34" charset="0"/>
              </a:rPr>
              <a:t>АНАЛИЗИРОВАТЬ</a:t>
            </a:r>
            <a:br>
              <a:rPr lang="ru-RU" altLang="ru-RU" sz="400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ru-RU" altLang="ru-RU" sz="4000">
                <a:solidFill>
                  <a:srgbClr val="002060"/>
                </a:solidFill>
                <a:latin typeface="Arial" panose="020B0604020202020204" pitchFamily="34" charset="0"/>
              </a:rPr>
              <a:t>ПОВЫШАТЬ</a:t>
            </a: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4000">
                <a:solidFill>
                  <a:srgbClr val="002060"/>
                </a:solidFill>
                <a:latin typeface="Arial" panose="020B0604020202020204" pitchFamily="34" charset="0"/>
              </a:rPr>
              <a:t>ПОСЕЩАТЬ</a:t>
            </a:r>
            <a:br>
              <a:rPr lang="ru-RU" altLang="ru-RU" sz="400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ru-RU" altLang="ru-RU" sz="4000">
                <a:solidFill>
                  <a:srgbClr val="002060"/>
                </a:solidFill>
                <a:latin typeface="Arial" panose="020B0604020202020204" pitchFamily="34" charset="0"/>
              </a:rPr>
              <a:t>ПРОВОДИТЬ</a:t>
            </a:r>
            <a:br>
              <a:rPr lang="ru-RU" altLang="ru-RU" sz="400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ru-RU" altLang="ru-RU" sz="4000">
                <a:solidFill>
                  <a:srgbClr val="002060"/>
                </a:solidFill>
                <a:latin typeface="Arial" panose="020B0604020202020204" pitchFamily="34" charset="0"/>
              </a:rPr>
              <a:t>ИНТЕРЕСОВАТЬСЯ</a:t>
            </a: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4000">
                <a:solidFill>
                  <a:srgbClr val="002060"/>
                </a:solidFill>
                <a:latin typeface="Arial" panose="020B0604020202020204" pitchFamily="34" charset="0"/>
              </a:rPr>
              <a:t>ВНЕДРЯТЬ</a:t>
            </a:r>
          </a:p>
        </p:txBody>
      </p:sp>
      <p:pic>
        <p:nvPicPr>
          <p:cNvPr id="3" name="Рисунок 3" descr="Библиотека">
            <a:hlinkClick r:id="rId2" tooltip="Библиотека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0315"/>
          <a:stretch>
            <a:fillRect/>
          </a:stretch>
        </p:blipFill>
        <p:spPr bwMode="auto">
          <a:xfrm>
            <a:off x="5929322" y="5143512"/>
            <a:ext cx="3214678" cy="1714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0" y="142875"/>
            <a:ext cx="9144000" cy="6715125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Составляющие процесса самообразования педагога: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>Изучать и внедрять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 новые педагогические технологии, формы, методы и приёмы обучения.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>Посещать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 уроки коллег и </a:t>
            </a: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>участвовать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 в обмене опытом.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Периодически </a:t>
            </a: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>проводить самоанализ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 своей профессиональной деятельности.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>Совершенствовать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 свои знания в области классической и современной психологии и педагогики.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en-US" b="1" u="sng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428750" y="285750"/>
            <a:ext cx="7572375" cy="1071563"/>
          </a:xfrm>
        </p:spPr>
        <p:txBody>
          <a:bodyPr/>
          <a:lstStyle/>
          <a:p>
            <a:pPr eaLnBrk="1" hangingPunct="1"/>
            <a:r>
              <a:rPr lang="ru-RU" altLang="ru-RU" sz="2800" b="1" smtClean="0"/>
              <a:t/>
            </a:r>
            <a:br>
              <a:rPr lang="ru-RU" altLang="ru-RU" sz="2800" b="1" smtClean="0"/>
            </a:br>
            <a:endParaRPr lang="ru-RU" altLang="ru-RU" sz="2800" smtClean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357188" y="1071563"/>
            <a:ext cx="8215312" cy="5786437"/>
          </a:xfrm>
        </p:spPr>
        <p:txBody>
          <a:bodyPr/>
          <a:lstStyle/>
          <a:p>
            <a:pPr eaLnBrk="1" hangingPunct="1"/>
            <a:r>
              <a:rPr lang="ru-RU" altLang="ru-RU" sz="36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Систематически </a:t>
            </a:r>
            <a:r>
              <a:rPr lang="ru-RU" altLang="ru-RU" sz="3600" b="1" i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интересоваться</a:t>
            </a:r>
            <a:r>
              <a:rPr lang="ru-RU" altLang="ru-RU" sz="36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36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событиями современной экономической, политической и культурной жизни.</a:t>
            </a:r>
          </a:p>
          <a:p>
            <a:pPr eaLnBrk="1" hangingPunct="1"/>
            <a:r>
              <a:rPr lang="ru-RU" altLang="ru-RU" sz="3600" b="1" i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Повышать</a:t>
            </a:r>
            <a:r>
              <a:rPr lang="ru-RU" altLang="ru-RU" sz="36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уровень своей эрудиции, правовой и общей культуры.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36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9220" name="Picture 4" descr="C:\Users\Svetlana\Pictures\анимашки\492251-6f3461b2ac55254c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688" y="5143500"/>
            <a:ext cx="1928812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/>
        </p:nvSpPr>
        <p:spPr>
          <a:xfrm rot="16200000">
            <a:off x="575470" y="281781"/>
            <a:ext cx="1420812" cy="2143125"/>
          </a:xfrm>
          <a:prstGeom prst="wedgeRoundRectCallout">
            <a:avLst>
              <a:gd name="adj1" fmla="val -54537"/>
              <a:gd name="adj2" fmla="val 78053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3071813" y="285750"/>
            <a:ext cx="2651125" cy="1214438"/>
          </a:xfrm>
          <a:prstGeom prst="wedgeRoundRectCallout">
            <a:avLst>
              <a:gd name="adj1" fmla="val -21921"/>
              <a:gd name="adj2" fmla="val 85538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Изучение литературы и Интернет ресурсов</a:t>
            </a: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 rot="10800000">
            <a:off x="214313" y="2714625"/>
            <a:ext cx="2124075" cy="1500188"/>
          </a:xfrm>
          <a:prstGeom prst="wedgeRoundRectCallout">
            <a:avLst>
              <a:gd name="adj1" fmla="val -72958"/>
              <a:gd name="adj2" fmla="val -1031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rot="10800000">
            <a:off x="6572250" y="2643188"/>
            <a:ext cx="2571750" cy="1928812"/>
          </a:xfrm>
          <a:prstGeom prst="wedgeRoundRectCallout">
            <a:avLst>
              <a:gd name="adj1" fmla="val 68607"/>
              <a:gd name="adj2" fmla="val 1183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 rot="5400000">
            <a:off x="6815931" y="399257"/>
            <a:ext cx="1285875" cy="2201862"/>
          </a:xfrm>
          <a:prstGeom prst="wedgeRoundRectCallout">
            <a:avLst>
              <a:gd name="adj1" fmla="val 47730"/>
              <a:gd name="adj2" fmla="val 6653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2857500" y="2000250"/>
            <a:ext cx="3214688" cy="2214563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 самообразования:</a:t>
            </a:r>
          </a:p>
          <a:p>
            <a:pPr algn="ctr" eaLnBrk="1" hangingPunct="1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«Развитие познавательной активности учащихся</a:t>
            </a:r>
          </a:p>
          <a:p>
            <a:pPr algn="ctr" eaLnBrk="1" hangingPunct="1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уроках иностранного языка и во внеурочной деятельности»</a:t>
            </a:r>
          </a:p>
        </p:txBody>
      </p:sp>
      <p:sp>
        <p:nvSpPr>
          <p:cNvPr id="10248" name="TextBox 16"/>
          <p:cNvSpPr txBox="1">
            <a:spLocks noChangeArrowheads="1"/>
          </p:cNvSpPr>
          <p:nvPr/>
        </p:nvSpPr>
        <p:spPr bwMode="auto">
          <a:xfrm>
            <a:off x="6429375" y="1000125"/>
            <a:ext cx="20716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на ШМО</a:t>
            </a:r>
          </a:p>
        </p:txBody>
      </p:sp>
      <p:sp>
        <p:nvSpPr>
          <p:cNvPr id="10249" name="TextBox 18"/>
          <p:cNvSpPr txBox="1">
            <a:spLocks noChangeArrowheads="1"/>
          </p:cNvSpPr>
          <p:nvPr/>
        </p:nvSpPr>
        <p:spPr bwMode="auto">
          <a:xfrm>
            <a:off x="6572250" y="2643188"/>
            <a:ext cx="257175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в 10 классе по внеурочной деятельности  «Совершенствуй свой английский» </a:t>
            </a:r>
          </a:p>
        </p:txBody>
      </p:sp>
      <p:sp>
        <p:nvSpPr>
          <p:cNvPr id="10250" name="TextBox 20"/>
          <p:cNvSpPr txBox="1">
            <a:spLocks noChangeArrowheads="1"/>
          </p:cNvSpPr>
          <p:nvPr/>
        </p:nvSpPr>
        <p:spPr bwMode="auto">
          <a:xfrm>
            <a:off x="285750" y="642938"/>
            <a:ext cx="200025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 новых технологий на уроках</a:t>
            </a:r>
          </a:p>
        </p:txBody>
      </p:sp>
      <p:sp>
        <p:nvSpPr>
          <p:cNvPr id="22" name="Скругленная прямоугольная выноска 21"/>
          <p:cNvSpPr/>
          <p:nvPr/>
        </p:nvSpPr>
        <p:spPr>
          <a:xfrm rot="10800000">
            <a:off x="3429000" y="4929188"/>
            <a:ext cx="3500438" cy="1571625"/>
          </a:xfrm>
          <a:prstGeom prst="wedgeRoundRectCallout">
            <a:avLst>
              <a:gd name="adj1" fmla="val -19619"/>
              <a:gd name="adj2" fmla="val 93097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10252" name="TextBox 22"/>
          <p:cNvSpPr txBox="1">
            <a:spLocks noChangeArrowheads="1"/>
          </p:cNvSpPr>
          <p:nvPr/>
        </p:nvSpPr>
        <p:spPr bwMode="auto">
          <a:xfrm>
            <a:off x="3429000" y="5072063"/>
            <a:ext cx="3357563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1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проекта по теме «Значение английского языка в современном мире»</a:t>
            </a:r>
          </a:p>
        </p:txBody>
      </p:sp>
      <p:sp>
        <p:nvSpPr>
          <p:cNvPr id="10253" name="TextBox 23"/>
          <p:cNvSpPr txBox="1">
            <a:spLocks noChangeArrowheads="1"/>
          </p:cNvSpPr>
          <p:nvPr/>
        </p:nvSpPr>
        <p:spPr bwMode="auto">
          <a:xfrm>
            <a:off x="214313" y="2857500"/>
            <a:ext cx="2286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Курсы по повышению квалификации</a:t>
            </a:r>
          </a:p>
        </p:txBody>
      </p:sp>
      <p:sp>
        <p:nvSpPr>
          <p:cNvPr id="26" name="Скругленная прямоугольная выноска 25"/>
          <p:cNvSpPr/>
          <p:nvPr/>
        </p:nvSpPr>
        <p:spPr>
          <a:xfrm rot="10800000">
            <a:off x="357188" y="4643438"/>
            <a:ext cx="2428875" cy="1643062"/>
          </a:xfrm>
          <a:prstGeom prst="wedgeRoundRectCallout">
            <a:avLst>
              <a:gd name="adj1" fmla="val -74754"/>
              <a:gd name="adj2" fmla="val 6726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10255" name="TextBox 27"/>
          <p:cNvSpPr txBox="1">
            <a:spLocks noChangeArrowheads="1"/>
          </p:cNvSpPr>
          <p:nvPr/>
        </p:nvSpPr>
        <p:spPr bwMode="auto">
          <a:xfrm>
            <a:off x="428625" y="4714875"/>
            <a:ext cx="242887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Публикации  на сайтах «Инфоурок», «Мультиурок»</a:t>
            </a:r>
            <a:r>
              <a:rPr lang="ru-RU" altLang="ru-RU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1267" name="Содержимое 3" descr="unnamed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76200"/>
            <a:ext cx="9144000" cy="6645275"/>
          </a:xfrm>
        </p:spPr>
      </p:pic>
      <p:sp>
        <p:nvSpPr>
          <p:cNvPr id="5" name="TextBox 4"/>
          <p:cNvSpPr txBox="1"/>
          <p:nvPr/>
        </p:nvSpPr>
        <p:spPr>
          <a:xfrm>
            <a:off x="285750" y="1357313"/>
            <a:ext cx="8143875" cy="4154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8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What can we put </a:t>
            </a:r>
          </a:p>
          <a:p>
            <a:pPr algn="ctr" eaLnBrk="1" hangingPunct="1">
              <a:defRPr/>
            </a:pPr>
            <a:r>
              <a:rPr lang="en-US" sz="8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on the shelf ?</a:t>
            </a:r>
            <a:endParaRPr lang="ru-RU" sz="8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итература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 разд № 10_отк ур</Template>
  <TotalTime>1728</TotalTime>
  <Words>503</Words>
  <Application>Microsoft Office PowerPoint</Application>
  <PresentationFormat>Экран (4:3)</PresentationFormat>
  <Paragraphs>122</Paragraphs>
  <Slides>18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Times New Roman</vt:lpstr>
      <vt:lpstr>Wingdings 2</vt:lpstr>
      <vt:lpstr>Литература 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Как вы поработали?</vt:lpstr>
      <vt:lpstr>Презентация PowerPoint</vt:lpstr>
      <vt:lpstr>If you want to be healthy…</vt:lpstr>
      <vt:lpstr>Презентация PowerPoint</vt:lpstr>
      <vt:lpstr>Презентация PowerPoint</vt:lpstr>
      <vt:lpstr>The quiz</vt:lpstr>
      <vt:lpstr>Презентация PowerPoint</vt:lpstr>
      <vt:lpstr>Презентация PowerPoint</vt:lpstr>
      <vt:lpstr>Презентация PowerPoint</vt:lpstr>
    </vt:vector>
  </TitlesOfParts>
  <Company>МОУ "СОШ с. Алексеевка"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Кабинет математики</dc:creator>
  <cp:lastModifiedBy>admin</cp:lastModifiedBy>
  <cp:revision>164</cp:revision>
  <dcterms:created xsi:type="dcterms:W3CDTF">2010-10-29T07:31:58Z</dcterms:created>
  <dcterms:modified xsi:type="dcterms:W3CDTF">2022-05-04T05:40:59Z</dcterms:modified>
</cp:coreProperties>
</file>